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674" y="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8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47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7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49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83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5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3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07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38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DE80-CF5E-48B2-8501-05D460E5D9E8}" type="datetimeFigureOut">
              <a:rPr lang="es-ES" smtClean="0"/>
              <a:t>25/11/2016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9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1" name="290 Conector recto"/>
          <p:cNvCxnSpPr/>
          <p:nvPr/>
        </p:nvCxnSpPr>
        <p:spPr>
          <a:xfrm>
            <a:off x="4953000" y="0"/>
            <a:ext cx="0" cy="6957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2" name="29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69765">
            <a:off x="4836902" y="6261484"/>
            <a:ext cx="241405" cy="241403"/>
          </a:xfrm>
          <a:prstGeom prst="rect">
            <a:avLst/>
          </a:prstGeom>
        </p:spPr>
      </p:pic>
      <p:grpSp>
        <p:nvGrpSpPr>
          <p:cNvPr id="427" name="426 Grupo"/>
          <p:cNvGrpSpPr/>
          <p:nvPr/>
        </p:nvGrpSpPr>
        <p:grpSpPr>
          <a:xfrm>
            <a:off x="269942" y="286972"/>
            <a:ext cx="4539042" cy="6357149"/>
            <a:chOff x="269942" y="286972"/>
            <a:chExt cx="4539042" cy="6357149"/>
          </a:xfrm>
        </p:grpSpPr>
        <p:sp>
          <p:nvSpPr>
            <p:cNvPr id="426" name="425 Rectángulo"/>
            <p:cNvSpPr/>
            <p:nvPr/>
          </p:nvSpPr>
          <p:spPr>
            <a:xfrm>
              <a:off x="334024" y="311514"/>
              <a:ext cx="4474960" cy="612448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344488" y="311514"/>
              <a:ext cx="4464496" cy="4680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334024" y="395372"/>
              <a:ext cx="4474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smtClean="0">
                  <a:latin typeface="AmeriGarmnd BT" panose="0202060206050B020903" pitchFamily="18" charset="0"/>
                </a:rPr>
                <a:t>CLUB NAME</a:t>
              </a:r>
            </a:p>
            <a:p>
              <a:pPr algn="ctr"/>
              <a:r>
                <a:rPr lang="es-ES" sz="800" b="1" smtClean="0">
                  <a:latin typeface="AmeriGarmnd BT" panose="0202060206050B020903" pitchFamily="18" charset="0"/>
                </a:rPr>
                <a:t>CLUB INFORMATION</a:t>
              </a:r>
              <a:endParaRPr lang="es-ES" sz="800" b="1">
                <a:latin typeface="AmeriGarmnd BT" panose="0202060206050B020903" pitchFamily="18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344488" y="1094656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CRITERIA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9" name="8 Conector recto"/>
            <p:cNvCxnSpPr>
              <a:stCxn id="7" idx="3"/>
            </p:cNvCxnSpPr>
            <p:nvPr/>
          </p:nvCxnSpPr>
          <p:spPr>
            <a:xfrm>
              <a:off x="1352600" y="1175949"/>
              <a:ext cx="34563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448" y="1247552"/>
              <a:ext cx="925933" cy="196738"/>
            </a:xfrm>
            <a:prstGeom prst="rect">
              <a:avLst/>
            </a:prstGeom>
          </p:spPr>
        </p:pic>
        <p:grpSp>
          <p:nvGrpSpPr>
            <p:cNvPr id="175" name="174 Grupo"/>
            <p:cNvGrpSpPr/>
            <p:nvPr/>
          </p:nvGrpSpPr>
          <p:grpSpPr>
            <a:xfrm>
              <a:off x="272480" y="1465732"/>
              <a:ext cx="4500602" cy="160848"/>
              <a:chOff x="272480" y="1465732"/>
              <a:chExt cx="4500602" cy="160848"/>
            </a:xfrm>
          </p:grpSpPr>
          <p:sp>
            <p:nvSpPr>
              <p:cNvPr id="17" name="16 CuadroTexto"/>
              <p:cNvSpPr txBox="1"/>
              <p:nvPr/>
            </p:nvSpPr>
            <p:spPr>
              <a:xfrm>
                <a:off x="272480" y="1509035"/>
                <a:ext cx="1400979" cy="11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Organization &amp; Structure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3" name="3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Rectángulo"/>
            <p:cNvSpPr/>
            <p:nvPr/>
          </p:nvSpPr>
          <p:spPr>
            <a:xfrm>
              <a:off x="344488" y="4020773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SPEECH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66 Conector recto"/>
            <p:cNvCxnSpPr/>
            <p:nvPr/>
          </p:nvCxnSpPr>
          <p:spPr>
            <a:xfrm>
              <a:off x="1352600" y="4102067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67 CuadroTexto"/>
            <p:cNvSpPr txBox="1"/>
            <p:nvPr/>
          </p:nvSpPr>
          <p:spPr>
            <a:xfrm>
              <a:off x="398494" y="4204196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Positive Aspects / Things that I liked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398494" y="5172050"/>
              <a:ext cx="1800200" cy="229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Things to improve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337676" y="310580"/>
              <a:ext cx="629020" cy="4680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smtClean="0"/>
                <a:t>CLUB LOGO</a:t>
              </a:r>
              <a:endParaRPr lang="es-ES" sz="1000"/>
            </a:p>
          </p:txBody>
        </p:sp>
        <p:grpSp>
          <p:nvGrpSpPr>
            <p:cNvPr id="176" name="175 Grupo"/>
            <p:cNvGrpSpPr/>
            <p:nvPr/>
          </p:nvGrpSpPr>
          <p:grpSpPr>
            <a:xfrm>
              <a:off x="272464" y="1641947"/>
              <a:ext cx="4500602" cy="205655"/>
              <a:chOff x="272480" y="1465732"/>
              <a:chExt cx="4500602" cy="205655"/>
            </a:xfrm>
          </p:grpSpPr>
          <p:sp>
            <p:nvSpPr>
              <p:cNvPr id="177" name="17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Speech Opening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9" name="17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0" name="17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1" name="18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2" name="18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83" name="18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183 Grupo"/>
            <p:cNvGrpSpPr/>
            <p:nvPr/>
          </p:nvGrpSpPr>
          <p:grpSpPr>
            <a:xfrm>
              <a:off x="272160" y="1817490"/>
              <a:ext cx="4500602" cy="205655"/>
              <a:chOff x="272480" y="1465732"/>
              <a:chExt cx="4500602" cy="205655"/>
            </a:xfrm>
          </p:grpSpPr>
          <p:sp>
            <p:nvSpPr>
              <p:cNvPr id="185" name="18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Speech Conclusion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18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7" name="18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8" name="18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9" name="18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0" name="18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91" name="19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191 Grupo"/>
            <p:cNvGrpSpPr/>
            <p:nvPr/>
          </p:nvGrpSpPr>
          <p:grpSpPr>
            <a:xfrm>
              <a:off x="272144" y="1993705"/>
              <a:ext cx="4500602" cy="205655"/>
              <a:chOff x="272480" y="1465732"/>
              <a:chExt cx="4500602" cy="205655"/>
            </a:xfrm>
          </p:grpSpPr>
          <p:sp>
            <p:nvSpPr>
              <p:cNvPr id="193" name="19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Diction / Pronunciation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19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5" name="19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6" name="19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7" name="19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8" name="19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99" name="19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199 Grupo"/>
            <p:cNvGrpSpPr/>
            <p:nvPr/>
          </p:nvGrpSpPr>
          <p:grpSpPr>
            <a:xfrm>
              <a:off x="270614" y="2172262"/>
              <a:ext cx="4500602" cy="205655"/>
              <a:chOff x="272480" y="1465732"/>
              <a:chExt cx="4500602" cy="205655"/>
            </a:xfrm>
          </p:grpSpPr>
          <p:sp>
            <p:nvSpPr>
              <p:cNvPr id="201" name="20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Speed / Pacing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20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3" name="20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4" name="20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5" name="20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6" name="20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07" name="20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207 Grupo"/>
            <p:cNvGrpSpPr/>
            <p:nvPr/>
          </p:nvGrpSpPr>
          <p:grpSpPr>
            <a:xfrm>
              <a:off x="270598" y="2348477"/>
              <a:ext cx="4500602" cy="205655"/>
              <a:chOff x="272480" y="1465732"/>
              <a:chExt cx="4500602" cy="205655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Vocal Variety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20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1" name="21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2" name="21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3" name="21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4" name="21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15" name="21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215 Grupo"/>
            <p:cNvGrpSpPr/>
            <p:nvPr/>
          </p:nvGrpSpPr>
          <p:grpSpPr>
            <a:xfrm>
              <a:off x="270294" y="2524020"/>
              <a:ext cx="4500602" cy="205655"/>
              <a:chOff x="272480" y="1465732"/>
              <a:chExt cx="4500602" cy="205655"/>
            </a:xfrm>
          </p:grpSpPr>
          <p:sp>
            <p:nvSpPr>
              <p:cNvPr id="217" name="21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Pauses &amp; Silences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21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9" name="21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0" name="21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1" name="22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2" name="22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23" name="22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223 Grupo"/>
            <p:cNvGrpSpPr/>
            <p:nvPr/>
          </p:nvGrpSpPr>
          <p:grpSpPr>
            <a:xfrm>
              <a:off x="270278" y="2700235"/>
              <a:ext cx="4500602" cy="205655"/>
              <a:chOff x="272480" y="1465732"/>
              <a:chExt cx="4500602" cy="205655"/>
            </a:xfrm>
          </p:grpSpPr>
          <p:sp>
            <p:nvSpPr>
              <p:cNvPr id="225" name="22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Grammar &amp; Vocabulary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22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7" name="22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8" name="22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9" name="22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0" name="22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31" name="23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231 Grupo"/>
            <p:cNvGrpSpPr/>
            <p:nvPr/>
          </p:nvGrpSpPr>
          <p:grpSpPr>
            <a:xfrm>
              <a:off x="270278" y="2875372"/>
              <a:ext cx="4500602" cy="205655"/>
              <a:chOff x="272480" y="1465732"/>
              <a:chExt cx="4500602" cy="205655"/>
            </a:xfrm>
          </p:grpSpPr>
          <p:sp>
            <p:nvSpPr>
              <p:cNvPr id="233" name="23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Visual Aids and Props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23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5" name="23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6" name="23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7" name="23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8" name="23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39" name="23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239 Grupo"/>
            <p:cNvGrpSpPr/>
            <p:nvPr/>
          </p:nvGrpSpPr>
          <p:grpSpPr>
            <a:xfrm>
              <a:off x="270262" y="3051587"/>
              <a:ext cx="4500602" cy="205655"/>
              <a:chOff x="272480" y="1465732"/>
              <a:chExt cx="4500602" cy="205655"/>
            </a:xfrm>
          </p:grpSpPr>
          <p:sp>
            <p:nvSpPr>
              <p:cNvPr id="241" name="24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Body Language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24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3" name="24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4" name="24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5" name="24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6" name="24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47" name="24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247 Grupo"/>
            <p:cNvGrpSpPr/>
            <p:nvPr/>
          </p:nvGrpSpPr>
          <p:grpSpPr>
            <a:xfrm>
              <a:off x="269958" y="3227130"/>
              <a:ext cx="4500602" cy="205655"/>
              <a:chOff x="272480" y="1465732"/>
              <a:chExt cx="4500602" cy="205655"/>
            </a:xfrm>
          </p:grpSpPr>
          <p:sp>
            <p:nvSpPr>
              <p:cNvPr id="249" name="24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Naturalness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24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1" name="25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2" name="25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3" name="25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4" name="25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55" name="25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" name="255 Grupo"/>
            <p:cNvGrpSpPr/>
            <p:nvPr/>
          </p:nvGrpSpPr>
          <p:grpSpPr>
            <a:xfrm>
              <a:off x="269942" y="3403345"/>
              <a:ext cx="4500602" cy="205655"/>
              <a:chOff x="272480" y="1465732"/>
              <a:chExt cx="4500602" cy="205655"/>
            </a:xfrm>
          </p:grpSpPr>
          <p:sp>
            <p:nvSpPr>
              <p:cNvPr id="257" name="25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Anecdotes / Stories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25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9" name="25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0" name="25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1" name="26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2" name="26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63" name="26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263 Grupo"/>
            <p:cNvGrpSpPr/>
            <p:nvPr/>
          </p:nvGrpSpPr>
          <p:grpSpPr>
            <a:xfrm>
              <a:off x="270278" y="3579023"/>
              <a:ext cx="4500602" cy="205655"/>
              <a:chOff x="272480" y="1465732"/>
              <a:chExt cx="4500602" cy="205655"/>
            </a:xfrm>
          </p:grpSpPr>
          <p:sp>
            <p:nvSpPr>
              <p:cNvPr id="265" name="26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Sincerity / Conviction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26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7" name="26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8" name="26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9" name="26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0" name="26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71" name="27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2" name="271 Grupo"/>
            <p:cNvGrpSpPr/>
            <p:nvPr/>
          </p:nvGrpSpPr>
          <p:grpSpPr>
            <a:xfrm>
              <a:off x="270262" y="3755238"/>
              <a:ext cx="4500602" cy="205655"/>
              <a:chOff x="272480" y="1465732"/>
              <a:chExt cx="4500602" cy="205655"/>
            </a:xfrm>
          </p:grpSpPr>
          <p:sp>
            <p:nvSpPr>
              <p:cNvPr id="273" name="27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Overall Impression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27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5" name="27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6" name="27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7" name="27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8" name="27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79" name="27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1" name="280 CuadroTexto"/>
            <p:cNvSpPr txBox="1"/>
            <p:nvPr/>
          </p:nvSpPr>
          <p:spPr>
            <a:xfrm>
              <a:off x="272684" y="860480"/>
              <a:ext cx="601089" cy="156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Speaker: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2" name="281 Conector recto"/>
            <p:cNvCxnSpPr/>
            <p:nvPr/>
          </p:nvCxnSpPr>
          <p:spPr>
            <a:xfrm>
              <a:off x="778695" y="991533"/>
              <a:ext cx="17980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283 CuadroTexto"/>
            <p:cNvSpPr txBox="1"/>
            <p:nvPr/>
          </p:nvSpPr>
          <p:spPr>
            <a:xfrm>
              <a:off x="2610644" y="854581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Speech: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7" name="286 Conector recto"/>
            <p:cNvCxnSpPr/>
            <p:nvPr/>
          </p:nvCxnSpPr>
          <p:spPr>
            <a:xfrm>
              <a:off x="3080792" y="991533"/>
              <a:ext cx="1689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9" name="28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601" y="286972"/>
              <a:ext cx="1219200" cy="504825"/>
            </a:xfrm>
            <a:prstGeom prst="rect">
              <a:avLst/>
            </a:prstGeom>
          </p:spPr>
        </p:pic>
        <p:sp>
          <p:nvSpPr>
            <p:cNvPr id="294" name="293 CuadroTexto"/>
            <p:cNvSpPr txBox="1"/>
            <p:nvPr/>
          </p:nvSpPr>
          <p:spPr>
            <a:xfrm>
              <a:off x="346682" y="6397900"/>
              <a:ext cx="44623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© 2016 Agora Speakers International - </a:t>
              </a: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www.agoraspeakers.org </a:t>
              </a:r>
              <a:endParaRPr lang="es-ES" sz="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8" name="427 Grupo"/>
          <p:cNvGrpSpPr/>
          <p:nvPr/>
        </p:nvGrpSpPr>
        <p:grpSpPr>
          <a:xfrm>
            <a:off x="5042196" y="286972"/>
            <a:ext cx="4539042" cy="6357149"/>
            <a:chOff x="269942" y="286972"/>
            <a:chExt cx="4539042" cy="6357149"/>
          </a:xfrm>
        </p:grpSpPr>
        <p:sp>
          <p:nvSpPr>
            <p:cNvPr id="429" name="428 Rectángulo"/>
            <p:cNvSpPr/>
            <p:nvPr/>
          </p:nvSpPr>
          <p:spPr>
            <a:xfrm>
              <a:off x="334024" y="311514"/>
              <a:ext cx="4474960" cy="612448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0" name="429 Rectángulo"/>
            <p:cNvSpPr/>
            <p:nvPr/>
          </p:nvSpPr>
          <p:spPr>
            <a:xfrm>
              <a:off x="344488" y="311514"/>
              <a:ext cx="4464496" cy="4680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1" name="430 CuadroTexto"/>
            <p:cNvSpPr txBox="1"/>
            <p:nvPr/>
          </p:nvSpPr>
          <p:spPr>
            <a:xfrm>
              <a:off x="334024" y="395372"/>
              <a:ext cx="4474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smtClean="0">
                  <a:latin typeface="AmeriGarmnd BT" panose="0202060206050B020903" pitchFamily="18" charset="0"/>
                </a:rPr>
                <a:t>CLUB NAME</a:t>
              </a:r>
            </a:p>
            <a:p>
              <a:pPr algn="ctr"/>
              <a:r>
                <a:rPr lang="es-ES" sz="800" b="1" smtClean="0">
                  <a:latin typeface="AmeriGarmnd BT" panose="0202060206050B020903" pitchFamily="18" charset="0"/>
                </a:rPr>
                <a:t>CLUB INFORMATION</a:t>
              </a:r>
              <a:endParaRPr lang="es-ES" sz="800" b="1">
                <a:latin typeface="AmeriGarmnd BT" panose="0202060206050B020903" pitchFamily="18" charset="0"/>
              </a:endParaRPr>
            </a:p>
          </p:txBody>
        </p:sp>
        <p:sp>
          <p:nvSpPr>
            <p:cNvPr id="432" name="431 Rectángulo"/>
            <p:cNvSpPr/>
            <p:nvPr/>
          </p:nvSpPr>
          <p:spPr>
            <a:xfrm>
              <a:off x="344488" y="1094656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CRITERIA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33" name="432 Conector recto"/>
            <p:cNvCxnSpPr>
              <a:stCxn id="432" idx="3"/>
            </p:cNvCxnSpPr>
            <p:nvPr/>
          </p:nvCxnSpPr>
          <p:spPr>
            <a:xfrm>
              <a:off x="1352600" y="1175949"/>
              <a:ext cx="34563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4" name="43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448" y="1247552"/>
              <a:ext cx="925933" cy="196738"/>
            </a:xfrm>
            <a:prstGeom prst="rect">
              <a:avLst/>
            </a:prstGeom>
          </p:spPr>
        </p:pic>
        <p:grpSp>
          <p:nvGrpSpPr>
            <p:cNvPr id="435" name="434 Grupo"/>
            <p:cNvGrpSpPr/>
            <p:nvPr/>
          </p:nvGrpSpPr>
          <p:grpSpPr>
            <a:xfrm>
              <a:off x="272480" y="1465732"/>
              <a:ext cx="4500602" cy="160848"/>
              <a:chOff x="272480" y="1465732"/>
              <a:chExt cx="4500602" cy="160848"/>
            </a:xfrm>
          </p:grpSpPr>
          <p:sp>
            <p:nvSpPr>
              <p:cNvPr id="551" name="550 CuadroTexto"/>
              <p:cNvSpPr txBox="1"/>
              <p:nvPr/>
            </p:nvSpPr>
            <p:spPr>
              <a:xfrm>
                <a:off x="272480" y="1509035"/>
                <a:ext cx="1400979" cy="11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Organization &amp; Structure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2" name="55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3" name="55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4" name="55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5" name="55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6" name="55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57" name="55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6" name="435 Rectángulo"/>
            <p:cNvSpPr/>
            <p:nvPr/>
          </p:nvSpPr>
          <p:spPr>
            <a:xfrm>
              <a:off x="344488" y="4020773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SPEECH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37" name="436 Conector recto"/>
            <p:cNvCxnSpPr/>
            <p:nvPr/>
          </p:nvCxnSpPr>
          <p:spPr>
            <a:xfrm>
              <a:off x="1352600" y="4102067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437 CuadroTexto"/>
            <p:cNvSpPr txBox="1"/>
            <p:nvPr/>
          </p:nvSpPr>
          <p:spPr>
            <a:xfrm>
              <a:off x="398494" y="4204196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Positive Aspects / Things that I liked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9" name="438 CuadroTexto"/>
            <p:cNvSpPr txBox="1"/>
            <p:nvPr/>
          </p:nvSpPr>
          <p:spPr>
            <a:xfrm>
              <a:off x="398494" y="5172050"/>
              <a:ext cx="1800200" cy="229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Things to improve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" name="439 Rectángulo"/>
            <p:cNvSpPr/>
            <p:nvPr/>
          </p:nvSpPr>
          <p:spPr>
            <a:xfrm>
              <a:off x="337676" y="310580"/>
              <a:ext cx="629020" cy="4680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smtClean="0"/>
                <a:t>CLUB LOGO</a:t>
              </a:r>
              <a:endParaRPr lang="es-ES" sz="1000"/>
            </a:p>
          </p:txBody>
        </p:sp>
        <p:grpSp>
          <p:nvGrpSpPr>
            <p:cNvPr id="441" name="440 Grupo"/>
            <p:cNvGrpSpPr/>
            <p:nvPr/>
          </p:nvGrpSpPr>
          <p:grpSpPr>
            <a:xfrm>
              <a:off x="272464" y="1641947"/>
              <a:ext cx="4500602" cy="205655"/>
              <a:chOff x="272480" y="1465732"/>
              <a:chExt cx="4500602" cy="205655"/>
            </a:xfrm>
          </p:grpSpPr>
          <p:sp>
            <p:nvSpPr>
              <p:cNvPr id="544" name="543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Speech Opening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5" name="544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6" name="545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7" name="546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8" name="547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9" name="548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50" name="549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2" name="441 Grupo"/>
            <p:cNvGrpSpPr/>
            <p:nvPr/>
          </p:nvGrpSpPr>
          <p:grpSpPr>
            <a:xfrm>
              <a:off x="272160" y="1817490"/>
              <a:ext cx="4500602" cy="205655"/>
              <a:chOff x="272480" y="1465732"/>
              <a:chExt cx="4500602" cy="205655"/>
            </a:xfrm>
          </p:grpSpPr>
          <p:sp>
            <p:nvSpPr>
              <p:cNvPr id="537" name="53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Speech Conclusion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8" name="53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9" name="53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0" name="53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1" name="54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2" name="54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43" name="54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442 Grupo"/>
            <p:cNvGrpSpPr/>
            <p:nvPr/>
          </p:nvGrpSpPr>
          <p:grpSpPr>
            <a:xfrm>
              <a:off x="272144" y="1993705"/>
              <a:ext cx="4500602" cy="205655"/>
              <a:chOff x="272480" y="1465732"/>
              <a:chExt cx="4500602" cy="205655"/>
            </a:xfrm>
          </p:grpSpPr>
          <p:sp>
            <p:nvSpPr>
              <p:cNvPr id="530" name="529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Diction / Pronunciation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1" name="53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2" name="531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3" name="532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4" name="533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5" name="534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36" name="535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4" name="443 Grupo"/>
            <p:cNvGrpSpPr/>
            <p:nvPr/>
          </p:nvGrpSpPr>
          <p:grpSpPr>
            <a:xfrm>
              <a:off x="270614" y="2172262"/>
              <a:ext cx="4500602" cy="205655"/>
              <a:chOff x="272480" y="1465732"/>
              <a:chExt cx="4500602" cy="205655"/>
            </a:xfrm>
          </p:grpSpPr>
          <p:sp>
            <p:nvSpPr>
              <p:cNvPr id="523" name="52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Speed / Pacing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4" name="52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5" name="52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6" name="52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7" name="52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8" name="52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29" name="52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5" name="444 Grupo"/>
            <p:cNvGrpSpPr/>
            <p:nvPr/>
          </p:nvGrpSpPr>
          <p:grpSpPr>
            <a:xfrm>
              <a:off x="270598" y="2348477"/>
              <a:ext cx="4500602" cy="205655"/>
              <a:chOff x="272480" y="1465732"/>
              <a:chExt cx="4500602" cy="205655"/>
            </a:xfrm>
          </p:grpSpPr>
          <p:sp>
            <p:nvSpPr>
              <p:cNvPr id="516" name="515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Vocal Variety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516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8" name="517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9" name="518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0" name="519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1" name="520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22" name="521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445 Grupo"/>
            <p:cNvGrpSpPr/>
            <p:nvPr/>
          </p:nvGrpSpPr>
          <p:grpSpPr>
            <a:xfrm>
              <a:off x="270294" y="2524020"/>
              <a:ext cx="4500602" cy="205655"/>
              <a:chOff x="272480" y="1465732"/>
              <a:chExt cx="4500602" cy="205655"/>
            </a:xfrm>
          </p:grpSpPr>
          <p:sp>
            <p:nvSpPr>
              <p:cNvPr id="509" name="50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Pauses &amp; Silences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" name="50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1" name="51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2" name="51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3" name="51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4" name="51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15" name="51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7" name="446 Grupo"/>
            <p:cNvGrpSpPr/>
            <p:nvPr/>
          </p:nvGrpSpPr>
          <p:grpSpPr>
            <a:xfrm>
              <a:off x="270278" y="2700235"/>
              <a:ext cx="4500602" cy="205655"/>
              <a:chOff x="272480" y="1465732"/>
              <a:chExt cx="4500602" cy="205655"/>
            </a:xfrm>
          </p:grpSpPr>
          <p:sp>
            <p:nvSpPr>
              <p:cNvPr id="502" name="501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Grammar &amp; Vocabulary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" name="502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4" name="503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5" name="504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6" name="505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7" name="506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08" name="507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8" name="447 Grupo"/>
            <p:cNvGrpSpPr/>
            <p:nvPr/>
          </p:nvGrpSpPr>
          <p:grpSpPr>
            <a:xfrm>
              <a:off x="270278" y="2875372"/>
              <a:ext cx="4500602" cy="205655"/>
              <a:chOff x="272480" y="1465732"/>
              <a:chExt cx="4500602" cy="205655"/>
            </a:xfrm>
          </p:grpSpPr>
          <p:sp>
            <p:nvSpPr>
              <p:cNvPr id="495" name="49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Visual Aids and Props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6" name="49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7" name="49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8" name="49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9" name="49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0" name="49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01" name="50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9" name="448 Grupo"/>
            <p:cNvGrpSpPr/>
            <p:nvPr/>
          </p:nvGrpSpPr>
          <p:grpSpPr>
            <a:xfrm>
              <a:off x="270262" y="3051587"/>
              <a:ext cx="4500602" cy="205655"/>
              <a:chOff x="272480" y="1465732"/>
              <a:chExt cx="4500602" cy="205655"/>
            </a:xfrm>
          </p:grpSpPr>
          <p:sp>
            <p:nvSpPr>
              <p:cNvPr id="488" name="487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Body Language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9" name="488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0" name="489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1" name="490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2" name="491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3" name="492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94" name="493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0" name="449 Grupo"/>
            <p:cNvGrpSpPr/>
            <p:nvPr/>
          </p:nvGrpSpPr>
          <p:grpSpPr>
            <a:xfrm>
              <a:off x="269958" y="3227130"/>
              <a:ext cx="4500602" cy="205655"/>
              <a:chOff x="272480" y="1465732"/>
              <a:chExt cx="4500602" cy="205655"/>
            </a:xfrm>
          </p:grpSpPr>
          <p:sp>
            <p:nvSpPr>
              <p:cNvPr id="481" name="48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Naturalness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2" name="48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3" name="48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4" name="48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5" name="48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6" name="48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87" name="48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1" name="450 Grupo"/>
            <p:cNvGrpSpPr/>
            <p:nvPr/>
          </p:nvGrpSpPr>
          <p:grpSpPr>
            <a:xfrm>
              <a:off x="269942" y="3403345"/>
              <a:ext cx="4500602" cy="205655"/>
              <a:chOff x="272480" y="1465732"/>
              <a:chExt cx="4500602" cy="205655"/>
            </a:xfrm>
          </p:grpSpPr>
          <p:sp>
            <p:nvSpPr>
              <p:cNvPr id="474" name="473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Anecdotes / Stories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5" name="474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6" name="475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7" name="476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8" name="477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9" name="478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80" name="479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2" name="451 Grupo"/>
            <p:cNvGrpSpPr/>
            <p:nvPr/>
          </p:nvGrpSpPr>
          <p:grpSpPr>
            <a:xfrm>
              <a:off x="270278" y="3579023"/>
              <a:ext cx="4500602" cy="205655"/>
              <a:chOff x="272480" y="1465732"/>
              <a:chExt cx="4500602" cy="205655"/>
            </a:xfrm>
          </p:grpSpPr>
          <p:sp>
            <p:nvSpPr>
              <p:cNvPr id="467" name="46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Sincerity / Conviction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" name="46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9" name="46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0" name="46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1" name="47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2" name="47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73" name="47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3" name="452 Grupo"/>
            <p:cNvGrpSpPr/>
            <p:nvPr/>
          </p:nvGrpSpPr>
          <p:grpSpPr>
            <a:xfrm>
              <a:off x="270262" y="3755238"/>
              <a:ext cx="4500602" cy="205655"/>
              <a:chOff x="272480" y="1465732"/>
              <a:chExt cx="4500602" cy="205655"/>
            </a:xfrm>
          </p:grpSpPr>
          <p:sp>
            <p:nvSpPr>
              <p:cNvPr id="460" name="459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Overall Impression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" name="46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2" name="461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3" name="462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4" name="463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5" name="464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66" name="465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4" name="453 CuadroTexto"/>
            <p:cNvSpPr txBox="1"/>
            <p:nvPr/>
          </p:nvSpPr>
          <p:spPr>
            <a:xfrm>
              <a:off x="272684" y="860480"/>
              <a:ext cx="601089" cy="156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Speaker: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5" name="454 Conector recto"/>
            <p:cNvCxnSpPr/>
            <p:nvPr/>
          </p:nvCxnSpPr>
          <p:spPr>
            <a:xfrm>
              <a:off x="778695" y="991533"/>
              <a:ext cx="17980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455 CuadroTexto"/>
            <p:cNvSpPr txBox="1"/>
            <p:nvPr/>
          </p:nvSpPr>
          <p:spPr>
            <a:xfrm>
              <a:off x="2610644" y="854581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Speech: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7" name="456 Conector recto"/>
            <p:cNvCxnSpPr/>
            <p:nvPr/>
          </p:nvCxnSpPr>
          <p:spPr>
            <a:xfrm>
              <a:off x="3080792" y="991533"/>
              <a:ext cx="1689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8" name="457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601" y="286972"/>
              <a:ext cx="1219200" cy="504825"/>
            </a:xfrm>
            <a:prstGeom prst="rect">
              <a:avLst/>
            </a:prstGeom>
          </p:spPr>
        </p:pic>
        <p:sp>
          <p:nvSpPr>
            <p:cNvPr id="459" name="458 CuadroTexto"/>
            <p:cNvSpPr txBox="1"/>
            <p:nvPr/>
          </p:nvSpPr>
          <p:spPr>
            <a:xfrm>
              <a:off x="346682" y="6397900"/>
              <a:ext cx="44623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© 2016 Agora Speakers International - </a:t>
              </a: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www.agoraspeakers.org </a:t>
              </a:r>
              <a:endParaRPr lang="es-ES" sz="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109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130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</dc:creator>
  <cp:lastModifiedBy>Alexander</cp:lastModifiedBy>
  <cp:revision>21</cp:revision>
  <cp:lastPrinted>2016-10-13T07:52:06Z</cp:lastPrinted>
  <dcterms:created xsi:type="dcterms:W3CDTF">2016-10-13T00:33:29Z</dcterms:created>
  <dcterms:modified xsi:type="dcterms:W3CDTF">2016-11-25T18:14:29Z</dcterms:modified>
</cp:coreProperties>
</file>